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6858000" cy="9144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78" y="84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BA441-92D7-4A43-943D-10155D783371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3F5C39A0-A9E3-4DFD-98A7-DCB2FE6F0F51}">
      <dgm:prSet phldrT="[Testo]"/>
      <dgm:spPr/>
      <dgm:t>
        <a:bodyPr/>
        <a:lstStyle/>
        <a:p>
          <a:r>
            <a:rPr lang="it-IT" dirty="0" smtClean="0"/>
            <a:t>UTILIZZA DUE STRADE</a:t>
          </a:r>
          <a:endParaRPr lang="it-IT" dirty="0"/>
        </a:p>
      </dgm:t>
    </dgm:pt>
    <dgm:pt modelId="{8586A48E-60A0-4A3A-A392-3D7A7D905FF9}" type="parTrans" cxnId="{B36DFA69-5795-41DC-8FDA-50A979556907}">
      <dgm:prSet/>
      <dgm:spPr/>
      <dgm:t>
        <a:bodyPr/>
        <a:lstStyle/>
        <a:p>
          <a:endParaRPr lang="it-IT"/>
        </a:p>
      </dgm:t>
    </dgm:pt>
    <dgm:pt modelId="{A4095481-C77A-4538-9971-3A812AD0C887}" type="sibTrans" cxnId="{B36DFA69-5795-41DC-8FDA-50A979556907}">
      <dgm:prSet/>
      <dgm:spPr/>
      <dgm:t>
        <a:bodyPr/>
        <a:lstStyle/>
        <a:p>
          <a:endParaRPr lang="it-IT"/>
        </a:p>
      </dgm:t>
    </dgm:pt>
    <dgm:pt modelId="{C92393B4-6488-4C2B-A8D4-0B34C3556D31}">
      <dgm:prSet phldrT="[Testo]"/>
      <dgm:spPr/>
      <dgm:t>
        <a:bodyPr/>
        <a:lstStyle/>
        <a:p>
          <a:r>
            <a:rPr lang="it-IT" dirty="0" smtClean="0"/>
            <a:t>TOKEN ECONOMY COOPERATIVA</a:t>
          </a:r>
          <a:endParaRPr lang="it-IT" dirty="0"/>
        </a:p>
      </dgm:t>
    </dgm:pt>
    <dgm:pt modelId="{588AC9DC-096E-4874-8448-C485CF0554F6}" type="parTrans" cxnId="{3DFB2C3D-FEB5-464A-92C4-34FF8BA5CF0A}">
      <dgm:prSet/>
      <dgm:spPr/>
      <dgm:t>
        <a:bodyPr/>
        <a:lstStyle/>
        <a:p>
          <a:endParaRPr lang="it-IT"/>
        </a:p>
      </dgm:t>
    </dgm:pt>
    <dgm:pt modelId="{C3EBF036-BA92-4EF4-BE60-D02475604CBF}" type="sibTrans" cxnId="{3DFB2C3D-FEB5-464A-92C4-34FF8BA5CF0A}">
      <dgm:prSet/>
      <dgm:spPr/>
      <dgm:t>
        <a:bodyPr/>
        <a:lstStyle/>
        <a:p>
          <a:endParaRPr lang="it-IT"/>
        </a:p>
      </dgm:t>
    </dgm:pt>
    <dgm:pt modelId="{1D090386-97AE-4906-82FF-6BE47DAC5AE1}">
      <dgm:prSet phldrT="[Testo]"/>
      <dgm:spPr/>
      <dgm:t>
        <a:bodyPr/>
        <a:lstStyle/>
        <a:p>
          <a:r>
            <a:rPr lang="it-IT" dirty="0" smtClean="0"/>
            <a:t>CARTELLONE</a:t>
          </a:r>
          <a:endParaRPr lang="it-IT" dirty="0"/>
        </a:p>
      </dgm:t>
    </dgm:pt>
    <dgm:pt modelId="{8BAE1874-F57C-477E-91B1-D5D5B479DE98}" type="parTrans" cxnId="{6CE4BB63-C1EF-4433-890D-D7E440460BEB}">
      <dgm:prSet/>
      <dgm:spPr/>
      <dgm:t>
        <a:bodyPr/>
        <a:lstStyle/>
        <a:p>
          <a:endParaRPr lang="it-IT"/>
        </a:p>
      </dgm:t>
    </dgm:pt>
    <dgm:pt modelId="{D0DF24C2-D7F2-45B4-865B-38AE7E11254E}" type="sibTrans" cxnId="{6CE4BB63-C1EF-4433-890D-D7E440460BEB}">
      <dgm:prSet/>
      <dgm:spPr/>
      <dgm:t>
        <a:bodyPr/>
        <a:lstStyle/>
        <a:p>
          <a:endParaRPr lang="it-IT"/>
        </a:p>
      </dgm:t>
    </dgm:pt>
    <dgm:pt modelId="{2FAD1263-DECA-4DDA-8C05-85EDDB4BB650}">
      <dgm:prSet phldrT="[Testo]"/>
      <dgm:spPr/>
      <dgm:t>
        <a:bodyPr/>
        <a:lstStyle/>
        <a:p>
          <a:r>
            <a:rPr lang="it-IT" dirty="0" smtClean="0"/>
            <a:t>6 MODULI PROGRESSIVI</a:t>
          </a:r>
          <a:endParaRPr lang="it-IT" dirty="0"/>
        </a:p>
      </dgm:t>
    </dgm:pt>
    <dgm:pt modelId="{F718A42A-3640-4A39-893B-0C6E128DFBF8}" type="parTrans" cxnId="{7B343672-5A1F-4B20-AEBC-DE06FEEC8867}">
      <dgm:prSet/>
      <dgm:spPr/>
      <dgm:t>
        <a:bodyPr/>
        <a:lstStyle/>
        <a:p>
          <a:endParaRPr lang="it-IT"/>
        </a:p>
      </dgm:t>
    </dgm:pt>
    <dgm:pt modelId="{C2FDFAD4-4A26-4BB1-AF29-9D99BD342E21}" type="sibTrans" cxnId="{7B343672-5A1F-4B20-AEBC-DE06FEEC8867}">
      <dgm:prSet/>
      <dgm:spPr/>
      <dgm:t>
        <a:bodyPr/>
        <a:lstStyle/>
        <a:p>
          <a:endParaRPr lang="it-IT"/>
        </a:p>
      </dgm:t>
    </dgm:pt>
    <dgm:pt modelId="{10B658CA-A622-4B69-A77E-AC53640882AE}">
      <dgm:prSet phldrT="[Testo]"/>
      <dgm:spPr/>
      <dgm:t>
        <a:bodyPr/>
        <a:lstStyle/>
        <a:p>
          <a:r>
            <a:rPr lang="it-IT" dirty="0" smtClean="0"/>
            <a:t>BARRACUDINO SUPERSTAR</a:t>
          </a:r>
          <a:endParaRPr lang="it-IT" dirty="0"/>
        </a:p>
      </dgm:t>
    </dgm:pt>
    <dgm:pt modelId="{A9209AE9-8F76-4606-8DBF-31A7C87C68BC}" type="parTrans" cxnId="{193A5A46-F4F2-4073-8D7C-FFD54F05984E}">
      <dgm:prSet/>
      <dgm:spPr/>
      <dgm:t>
        <a:bodyPr/>
        <a:lstStyle/>
        <a:p>
          <a:endParaRPr lang="it-IT"/>
        </a:p>
      </dgm:t>
    </dgm:pt>
    <dgm:pt modelId="{4DC2DECA-3374-43AB-8EAF-E1FDC8509CA0}" type="sibTrans" cxnId="{193A5A46-F4F2-4073-8D7C-FFD54F05984E}">
      <dgm:prSet/>
      <dgm:spPr/>
      <dgm:t>
        <a:bodyPr/>
        <a:lstStyle/>
        <a:p>
          <a:endParaRPr lang="it-IT"/>
        </a:p>
      </dgm:t>
    </dgm:pt>
    <dgm:pt modelId="{51BC19D2-FEF3-4805-919D-86A77BF6A949}">
      <dgm:prSet/>
      <dgm:spPr/>
      <dgm:t>
        <a:bodyPr/>
        <a:lstStyle/>
        <a:p>
          <a:r>
            <a:rPr lang="it-IT" dirty="0" smtClean="0"/>
            <a:t>MANUALE CON SCHEDE OPERATIVE</a:t>
          </a:r>
          <a:endParaRPr lang="it-IT" dirty="0"/>
        </a:p>
      </dgm:t>
    </dgm:pt>
    <dgm:pt modelId="{D5F04609-1E01-47A7-997E-3A2E4B0C127C}" type="parTrans" cxnId="{37058767-EE09-41F9-9289-F6AD7C906BEE}">
      <dgm:prSet/>
      <dgm:spPr/>
      <dgm:t>
        <a:bodyPr/>
        <a:lstStyle/>
        <a:p>
          <a:endParaRPr lang="it-IT"/>
        </a:p>
      </dgm:t>
    </dgm:pt>
    <dgm:pt modelId="{B97B48CA-85BB-492A-A709-39F2BBF65035}" type="sibTrans" cxnId="{37058767-EE09-41F9-9289-F6AD7C906BEE}">
      <dgm:prSet/>
      <dgm:spPr/>
      <dgm:t>
        <a:bodyPr/>
        <a:lstStyle/>
        <a:p>
          <a:endParaRPr lang="it-IT"/>
        </a:p>
      </dgm:t>
    </dgm:pt>
    <dgm:pt modelId="{5B66A97D-BC07-4E7F-B343-9D547C52FD28}" type="pres">
      <dgm:prSet presAssocID="{94ABA441-92D7-4A43-943D-10155D78337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D31ADBA-1F7B-4735-8CDF-300E2FE3BAF3}" type="pres">
      <dgm:prSet presAssocID="{94ABA441-92D7-4A43-943D-10155D783371}" presName="hierFlow" presStyleCnt="0"/>
      <dgm:spPr/>
    </dgm:pt>
    <dgm:pt modelId="{E58F7FF1-C8DC-4000-8281-A4AD6EFED59D}" type="pres">
      <dgm:prSet presAssocID="{94ABA441-92D7-4A43-943D-10155D78337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719B6E4-B130-4168-B995-963689439177}" type="pres">
      <dgm:prSet presAssocID="{3F5C39A0-A9E3-4DFD-98A7-DCB2FE6F0F51}" presName="Name14" presStyleCnt="0"/>
      <dgm:spPr/>
    </dgm:pt>
    <dgm:pt modelId="{187A5B78-E77C-48CA-9C7F-1ABFA7CEC19B}" type="pres">
      <dgm:prSet presAssocID="{3F5C39A0-A9E3-4DFD-98A7-DCB2FE6F0F5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2FEBEE8-911B-4011-97E1-E88EE99F4450}" type="pres">
      <dgm:prSet presAssocID="{3F5C39A0-A9E3-4DFD-98A7-DCB2FE6F0F51}" presName="hierChild2" presStyleCnt="0"/>
      <dgm:spPr/>
    </dgm:pt>
    <dgm:pt modelId="{4817C3C2-ACEB-4BB5-A10B-9E938FEFA12C}" type="pres">
      <dgm:prSet presAssocID="{588AC9DC-096E-4874-8448-C485CF0554F6}" presName="Name19" presStyleLbl="parChTrans1D2" presStyleIdx="0" presStyleCnt="2"/>
      <dgm:spPr/>
      <dgm:t>
        <a:bodyPr/>
        <a:lstStyle/>
        <a:p>
          <a:endParaRPr lang="it-IT"/>
        </a:p>
      </dgm:t>
    </dgm:pt>
    <dgm:pt modelId="{A69DFE3F-286B-4726-89B8-0EC775DE21E9}" type="pres">
      <dgm:prSet presAssocID="{C92393B4-6488-4C2B-A8D4-0B34C3556D31}" presName="Name21" presStyleCnt="0"/>
      <dgm:spPr/>
    </dgm:pt>
    <dgm:pt modelId="{1CA8FBEE-ECD4-4333-969F-F1B3E134910E}" type="pres">
      <dgm:prSet presAssocID="{C92393B4-6488-4C2B-A8D4-0B34C3556D31}" presName="level2Shape" presStyleLbl="node2" presStyleIdx="0" presStyleCnt="2"/>
      <dgm:spPr/>
      <dgm:t>
        <a:bodyPr/>
        <a:lstStyle/>
        <a:p>
          <a:endParaRPr lang="it-IT"/>
        </a:p>
      </dgm:t>
    </dgm:pt>
    <dgm:pt modelId="{A1E59E05-7107-4D7D-8CDF-FE3884692FF2}" type="pres">
      <dgm:prSet presAssocID="{C92393B4-6488-4C2B-A8D4-0B34C3556D31}" presName="hierChild3" presStyleCnt="0"/>
      <dgm:spPr/>
    </dgm:pt>
    <dgm:pt modelId="{38C83F3D-F59A-4692-82B8-C82AC07750CD}" type="pres">
      <dgm:prSet presAssocID="{8BAE1874-F57C-477E-91B1-D5D5B479DE98}" presName="Name19" presStyleLbl="parChTrans1D3" presStyleIdx="0" presStyleCnt="3"/>
      <dgm:spPr/>
      <dgm:t>
        <a:bodyPr/>
        <a:lstStyle/>
        <a:p>
          <a:endParaRPr lang="it-IT"/>
        </a:p>
      </dgm:t>
    </dgm:pt>
    <dgm:pt modelId="{462B064E-836B-4CA2-932A-05CC43D016F6}" type="pres">
      <dgm:prSet presAssocID="{1D090386-97AE-4906-82FF-6BE47DAC5AE1}" presName="Name21" presStyleCnt="0"/>
      <dgm:spPr/>
    </dgm:pt>
    <dgm:pt modelId="{CD9CC2D7-CF24-4CE0-89DB-B3F79744199B}" type="pres">
      <dgm:prSet presAssocID="{1D090386-97AE-4906-82FF-6BE47DAC5AE1}" presName="level2Shape" presStyleLbl="node3" presStyleIdx="0" presStyleCnt="3"/>
      <dgm:spPr/>
      <dgm:t>
        <a:bodyPr/>
        <a:lstStyle/>
        <a:p>
          <a:endParaRPr lang="it-IT"/>
        </a:p>
      </dgm:t>
    </dgm:pt>
    <dgm:pt modelId="{A814E43C-1CA5-4D56-9F56-57E276F6824F}" type="pres">
      <dgm:prSet presAssocID="{1D090386-97AE-4906-82FF-6BE47DAC5AE1}" presName="hierChild3" presStyleCnt="0"/>
      <dgm:spPr/>
    </dgm:pt>
    <dgm:pt modelId="{3457DE2D-9369-481F-96A8-4920927EC710}" type="pres">
      <dgm:prSet presAssocID="{F718A42A-3640-4A39-893B-0C6E128DFBF8}" presName="Name19" presStyleLbl="parChTrans1D2" presStyleIdx="1" presStyleCnt="2"/>
      <dgm:spPr/>
      <dgm:t>
        <a:bodyPr/>
        <a:lstStyle/>
        <a:p>
          <a:endParaRPr lang="it-IT"/>
        </a:p>
      </dgm:t>
    </dgm:pt>
    <dgm:pt modelId="{6C26BE12-D059-4933-BC5A-2F8222613085}" type="pres">
      <dgm:prSet presAssocID="{2FAD1263-DECA-4DDA-8C05-85EDDB4BB650}" presName="Name21" presStyleCnt="0"/>
      <dgm:spPr/>
    </dgm:pt>
    <dgm:pt modelId="{2290D0EA-5262-4E2D-A010-A166D1C67C07}" type="pres">
      <dgm:prSet presAssocID="{2FAD1263-DECA-4DDA-8C05-85EDDB4BB650}" presName="level2Shape" presStyleLbl="node2" presStyleIdx="1" presStyleCnt="2"/>
      <dgm:spPr/>
      <dgm:t>
        <a:bodyPr/>
        <a:lstStyle/>
        <a:p>
          <a:endParaRPr lang="it-IT"/>
        </a:p>
      </dgm:t>
    </dgm:pt>
    <dgm:pt modelId="{D6879005-DC9A-485C-9BDF-BC9117DCC7C7}" type="pres">
      <dgm:prSet presAssocID="{2FAD1263-DECA-4DDA-8C05-85EDDB4BB650}" presName="hierChild3" presStyleCnt="0"/>
      <dgm:spPr/>
    </dgm:pt>
    <dgm:pt modelId="{1C908D71-0D7D-43E7-873E-8747E11D8EFA}" type="pres">
      <dgm:prSet presAssocID="{A9209AE9-8F76-4606-8DBF-31A7C87C68BC}" presName="Name19" presStyleLbl="parChTrans1D3" presStyleIdx="1" presStyleCnt="3"/>
      <dgm:spPr/>
      <dgm:t>
        <a:bodyPr/>
        <a:lstStyle/>
        <a:p>
          <a:endParaRPr lang="it-IT"/>
        </a:p>
      </dgm:t>
    </dgm:pt>
    <dgm:pt modelId="{B0F0CED6-6FD7-4991-810F-C0CE8157D446}" type="pres">
      <dgm:prSet presAssocID="{10B658CA-A622-4B69-A77E-AC53640882AE}" presName="Name21" presStyleCnt="0"/>
      <dgm:spPr/>
    </dgm:pt>
    <dgm:pt modelId="{A5DFDCA0-4A0E-432F-86EF-71B2823B0D2F}" type="pres">
      <dgm:prSet presAssocID="{10B658CA-A622-4B69-A77E-AC53640882AE}" presName="level2Shape" presStyleLbl="node3" presStyleIdx="1" presStyleCnt="3"/>
      <dgm:spPr/>
      <dgm:t>
        <a:bodyPr/>
        <a:lstStyle/>
        <a:p>
          <a:endParaRPr lang="it-IT"/>
        </a:p>
      </dgm:t>
    </dgm:pt>
    <dgm:pt modelId="{89701EA6-F113-43C2-9493-6EB9750F28A1}" type="pres">
      <dgm:prSet presAssocID="{10B658CA-A622-4B69-A77E-AC53640882AE}" presName="hierChild3" presStyleCnt="0"/>
      <dgm:spPr/>
    </dgm:pt>
    <dgm:pt modelId="{B47B1494-A473-4D05-BEBB-084696BBE06C}" type="pres">
      <dgm:prSet presAssocID="{D5F04609-1E01-47A7-997E-3A2E4B0C127C}" presName="Name19" presStyleLbl="parChTrans1D3" presStyleIdx="2" presStyleCnt="3"/>
      <dgm:spPr/>
      <dgm:t>
        <a:bodyPr/>
        <a:lstStyle/>
        <a:p>
          <a:endParaRPr lang="it-IT"/>
        </a:p>
      </dgm:t>
    </dgm:pt>
    <dgm:pt modelId="{0B0590D5-CD06-4046-B2E3-ADA6DF481008}" type="pres">
      <dgm:prSet presAssocID="{51BC19D2-FEF3-4805-919D-86A77BF6A949}" presName="Name21" presStyleCnt="0"/>
      <dgm:spPr/>
    </dgm:pt>
    <dgm:pt modelId="{0DB73301-9A67-4267-9CAA-CDEE0DDD0348}" type="pres">
      <dgm:prSet presAssocID="{51BC19D2-FEF3-4805-919D-86A77BF6A949}" presName="level2Shape" presStyleLbl="node3" presStyleIdx="2" presStyleCnt="3"/>
      <dgm:spPr/>
      <dgm:t>
        <a:bodyPr/>
        <a:lstStyle/>
        <a:p>
          <a:endParaRPr lang="it-IT"/>
        </a:p>
      </dgm:t>
    </dgm:pt>
    <dgm:pt modelId="{9FDC8C0F-8880-48B1-85F2-FE225516D060}" type="pres">
      <dgm:prSet presAssocID="{51BC19D2-FEF3-4805-919D-86A77BF6A949}" presName="hierChild3" presStyleCnt="0"/>
      <dgm:spPr/>
    </dgm:pt>
    <dgm:pt modelId="{0E5D7F03-CACE-4A47-ABCD-F8E4EC691918}" type="pres">
      <dgm:prSet presAssocID="{94ABA441-92D7-4A43-943D-10155D783371}" presName="bgShapesFlow" presStyleCnt="0"/>
      <dgm:spPr/>
    </dgm:pt>
  </dgm:ptLst>
  <dgm:cxnLst>
    <dgm:cxn modelId="{AF53AF2B-913F-4B57-A14C-2642DEC75DCF}" type="presOf" srcId="{51BC19D2-FEF3-4805-919D-86A77BF6A949}" destId="{0DB73301-9A67-4267-9CAA-CDEE0DDD0348}" srcOrd="0" destOrd="0" presId="urn:microsoft.com/office/officeart/2005/8/layout/hierarchy6"/>
    <dgm:cxn modelId="{7B343672-5A1F-4B20-AEBC-DE06FEEC8867}" srcId="{3F5C39A0-A9E3-4DFD-98A7-DCB2FE6F0F51}" destId="{2FAD1263-DECA-4DDA-8C05-85EDDB4BB650}" srcOrd="1" destOrd="0" parTransId="{F718A42A-3640-4A39-893B-0C6E128DFBF8}" sibTransId="{C2FDFAD4-4A26-4BB1-AF29-9D99BD342E21}"/>
    <dgm:cxn modelId="{95FBA053-181A-4A3E-B75C-BBEB45FB1304}" type="presOf" srcId="{588AC9DC-096E-4874-8448-C485CF0554F6}" destId="{4817C3C2-ACEB-4BB5-A10B-9E938FEFA12C}" srcOrd="0" destOrd="0" presId="urn:microsoft.com/office/officeart/2005/8/layout/hierarchy6"/>
    <dgm:cxn modelId="{193A5A46-F4F2-4073-8D7C-FFD54F05984E}" srcId="{2FAD1263-DECA-4DDA-8C05-85EDDB4BB650}" destId="{10B658CA-A622-4B69-A77E-AC53640882AE}" srcOrd="0" destOrd="0" parTransId="{A9209AE9-8F76-4606-8DBF-31A7C87C68BC}" sibTransId="{4DC2DECA-3374-43AB-8EAF-E1FDC8509CA0}"/>
    <dgm:cxn modelId="{37058767-EE09-41F9-9289-F6AD7C906BEE}" srcId="{2FAD1263-DECA-4DDA-8C05-85EDDB4BB650}" destId="{51BC19D2-FEF3-4805-919D-86A77BF6A949}" srcOrd="1" destOrd="0" parTransId="{D5F04609-1E01-47A7-997E-3A2E4B0C127C}" sibTransId="{B97B48CA-85BB-492A-A709-39F2BBF65035}"/>
    <dgm:cxn modelId="{3DFB2C3D-FEB5-464A-92C4-34FF8BA5CF0A}" srcId="{3F5C39A0-A9E3-4DFD-98A7-DCB2FE6F0F51}" destId="{C92393B4-6488-4C2B-A8D4-0B34C3556D31}" srcOrd="0" destOrd="0" parTransId="{588AC9DC-096E-4874-8448-C485CF0554F6}" sibTransId="{C3EBF036-BA92-4EF4-BE60-D02475604CBF}"/>
    <dgm:cxn modelId="{32E79531-5C49-4832-8632-BDC05773F265}" type="presOf" srcId="{C92393B4-6488-4C2B-A8D4-0B34C3556D31}" destId="{1CA8FBEE-ECD4-4333-969F-F1B3E134910E}" srcOrd="0" destOrd="0" presId="urn:microsoft.com/office/officeart/2005/8/layout/hierarchy6"/>
    <dgm:cxn modelId="{747E4497-9FB1-4FF8-93D8-B7E4ED2D8C5D}" type="presOf" srcId="{A9209AE9-8F76-4606-8DBF-31A7C87C68BC}" destId="{1C908D71-0D7D-43E7-873E-8747E11D8EFA}" srcOrd="0" destOrd="0" presId="urn:microsoft.com/office/officeart/2005/8/layout/hierarchy6"/>
    <dgm:cxn modelId="{DAFDE257-3258-4BE3-A21A-5B9FB9227D00}" type="presOf" srcId="{1D090386-97AE-4906-82FF-6BE47DAC5AE1}" destId="{CD9CC2D7-CF24-4CE0-89DB-B3F79744199B}" srcOrd="0" destOrd="0" presId="urn:microsoft.com/office/officeart/2005/8/layout/hierarchy6"/>
    <dgm:cxn modelId="{D47D6A62-C054-4469-AFC1-72F8729E9FDB}" type="presOf" srcId="{3F5C39A0-A9E3-4DFD-98A7-DCB2FE6F0F51}" destId="{187A5B78-E77C-48CA-9C7F-1ABFA7CEC19B}" srcOrd="0" destOrd="0" presId="urn:microsoft.com/office/officeart/2005/8/layout/hierarchy6"/>
    <dgm:cxn modelId="{F65E19A0-F74B-4681-9D3B-2DD2FBB957E3}" type="presOf" srcId="{2FAD1263-DECA-4DDA-8C05-85EDDB4BB650}" destId="{2290D0EA-5262-4E2D-A010-A166D1C67C07}" srcOrd="0" destOrd="0" presId="urn:microsoft.com/office/officeart/2005/8/layout/hierarchy6"/>
    <dgm:cxn modelId="{6B530ADF-8522-499C-92B2-074DD9F783E6}" type="presOf" srcId="{94ABA441-92D7-4A43-943D-10155D783371}" destId="{5B66A97D-BC07-4E7F-B343-9D547C52FD28}" srcOrd="0" destOrd="0" presId="urn:microsoft.com/office/officeart/2005/8/layout/hierarchy6"/>
    <dgm:cxn modelId="{923C1F46-9D9A-4541-92BA-CE715E6B4E76}" type="presOf" srcId="{D5F04609-1E01-47A7-997E-3A2E4B0C127C}" destId="{B47B1494-A473-4D05-BEBB-084696BBE06C}" srcOrd="0" destOrd="0" presId="urn:microsoft.com/office/officeart/2005/8/layout/hierarchy6"/>
    <dgm:cxn modelId="{B36DFA69-5795-41DC-8FDA-50A979556907}" srcId="{94ABA441-92D7-4A43-943D-10155D783371}" destId="{3F5C39A0-A9E3-4DFD-98A7-DCB2FE6F0F51}" srcOrd="0" destOrd="0" parTransId="{8586A48E-60A0-4A3A-A392-3D7A7D905FF9}" sibTransId="{A4095481-C77A-4538-9971-3A812AD0C887}"/>
    <dgm:cxn modelId="{6CE4BB63-C1EF-4433-890D-D7E440460BEB}" srcId="{C92393B4-6488-4C2B-A8D4-0B34C3556D31}" destId="{1D090386-97AE-4906-82FF-6BE47DAC5AE1}" srcOrd="0" destOrd="0" parTransId="{8BAE1874-F57C-477E-91B1-D5D5B479DE98}" sibTransId="{D0DF24C2-D7F2-45B4-865B-38AE7E11254E}"/>
    <dgm:cxn modelId="{8AF13292-D602-4626-B853-A6B856DB94DD}" type="presOf" srcId="{8BAE1874-F57C-477E-91B1-D5D5B479DE98}" destId="{38C83F3D-F59A-4692-82B8-C82AC07750CD}" srcOrd="0" destOrd="0" presId="urn:microsoft.com/office/officeart/2005/8/layout/hierarchy6"/>
    <dgm:cxn modelId="{691A5886-8DFE-494C-8714-2DCB84633B17}" type="presOf" srcId="{10B658CA-A622-4B69-A77E-AC53640882AE}" destId="{A5DFDCA0-4A0E-432F-86EF-71B2823B0D2F}" srcOrd="0" destOrd="0" presId="urn:microsoft.com/office/officeart/2005/8/layout/hierarchy6"/>
    <dgm:cxn modelId="{B081D5F0-4BE4-4C32-A318-8B33AE02E052}" type="presOf" srcId="{F718A42A-3640-4A39-893B-0C6E128DFBF8}" destId="{3457DE2D-9369-481F-96A8-4920927EC710}" srcOrd="0" destOrd="0" presId="urn:microsoft.com/office/officeart/2005/8/layout/hierarchy6"/>
    <dgm:cxn modelId="{E237EF89-381A-4F83-A3AD-5E653A821C36}" type="presParOf" srcId="{5B66A97D-BC07-4E7F-B343-9D547C52FD28}" destId="{1D31ADBA-1F7B-4735-8CDF-300E2FE3BAF3}" srcOrd="0" destOrd="0" presId="urn:microsoft.com/office/officeart/2005/8/layout/hierarchy6"/>
    <dgm:cxn modelId="{B6D33F9E-0317-4970-814B-39D71631FF72}" type="presParOf" srcId="{1D31ADBA-1F7B-4735-8CDF-300E2FE3BAF3}" destId="{E58F7FF1-C8DC-4000-8281-A4AD6EFED59D}" srcOrd="0" destOrd="0" presId="urn:microsoft.com/office/officeart/2005/8/layout/hierarchy6"/>
    <dgm:cxn modelId="{64F339DB-4197-4F06-8F1F-3ECD05EC2807}" type="presParOf" srcId="{E58F7FF1-C8DC-4000-8281-A4AD6EFED59D}" destId="{5719B6E4-B130-4168-B995-963689439177}" srcOrd="0" destOrd="0" presId="urn:microsoft.com/office/officeart/2005/8/layout/hierarchy6"/>
    <dgm:cxn modelId="{FB87FD5C-5122-44E8-8B1C-9FB008118461}" type="presParOf" srcId="{5719B6E4-B130-4168-B995-963689439177}" destId="{187A5B78-E77C-48CA-9C7F-1ABFA7CEC19B}" srcOrd="0" destOrd="0" presId="urn:microsoft.com/office/officeart/2005/8/layout/hierarchy6"/>
    <dgm:cxn modelId="{2F16ED36-8ED0-4D99-97FE-6EF083CD7F70}" type="presParOf" srcId="{5719B6E4-B130-4168-B995-963689439177}" destId="{A2FEBEE8-911B-4011-97E1-E88EE99F4450}" srcOrd="1" destOrd="0" presId="urn:microsoft.com/office/officeart/2005/8/layout/hierarchy6"/>
    <dgm:cxn modelId="{59F96EBA-F7A0-4D18-9014-C2038D8B9BC0}" type="presParOf" srcId="{A2FEBEE8-911B-4011-97E1-E88EE99F4450}" destId="{4817C3C2-ACEB-4BB5-A10B-9E938FEFA12C}" srcOrd="0" destOrd="0" presId="urn:microsoft.com/office/officeart/2005/8/layout/hierarchy6"/>
    <dgm:cxn modelId="{5C7A4749-E1DA-418B-A1F1-3E8AB350EA24}" type="presParOf" srcId="{A2FEBEE8-911B-4011-97E1-E88EE99F4450}" destId="{A69DFE3F-286B-4726-89B8-0EC775DE21E9}" srcOrd="1" destOrd="0" presId="urn:microsoft.com/office/officeart/2005/8/layout/hierarchy6"/>
    <dgm:cxn modelId="{FC8442AC-23CA-4594-80E9-9B1DBF178F78}" type="presParOf" srcId="{A69DFE3F-286B-4726-89B8-0EC775DE21E9}" destId="{1CA8FBEE-ECD4-4333-969F-F1B3E134910E}" srcOrd="0" destOrd="0" presId="urn:microsoft.com/office/officeart/2005/8/layout/hierarchy6"/>
    <dgm:cxn modelId="{9ECAC495-E180-4428-BADC-628F19C9AEFE}" type="presParOf" srcId="{A69DFE3F-286B-4726-89B8-0EC775DE21E9}" destId="{A1E59E05-7107-4D7D-8CDF-FE3884692FF2}" srcOrd="1" destOrd="0" presId="urn:microsoft.com/office/officeart/2005/8/layout/hierarchy6"/>
    <dgm:cxn modelId="{0F332A55-BF80-40E7-9112-6C7FFC3BED8D}" type="presParOf" srcId="{A1E59E05-7107-4D7D-8CDF-FE3884692FF2}" destId="{38C83F3D-F59A-4692-82B8-C82AC07750CD}" srcOrd="0" destOrd="0" presId="urn:microsoft.com/office/officeart/2005/8/layout/hierarchy6"/>
    <dgm:cxn modelId="{D6333EF9-D796-4E72-9D33-2A76AAD30508}" type="presParOf" srcId="{A1E59E05-7107-4D7D-8CDF-FE3884692FF2}" destId="{462B064E-836B-4CA2-932A-05CC43D016F6}" srcOrd="1" destOrd="0" presId="urn:microsoft.com/office/officeart/2005/8/layout/hierarchy6"/>
    <dgm:cxn modelId="{8EA3BF97-604E-403C-BA08-A163ABA2EE33}" type="presParOf" srcId="{462B064E-836B-4CA2-932A-05CC43D016F6}" destId="{CD9CC2D7-CF24-4CE0-89DB-B3F79744199B}" srcOrd="0" destOrd="0" presId="urn:microsoft.com/office/officeart/2005/8/layout/hierarchy6"/>
    <dgm:cxn modelId="{40F5D8AD-3659-4917-961D-A9436B7374C0}" type="presParOf" srcId="{462B064E-836B-4CA2-932A-05CC43D016F6}" destId="{A814E43C-1CA5-4D56-9F56-57E276F6824F}" srcOrd="1" destOrd="0" presId="urn:microsoft.com/office/officeart/2005/8/layout/hierarchy6"/>
    <dgm:cxn modelId="{B7B56CAB-9DCD-4E32-8856-78DB522B576D}" type="presParOf" srcId="{A2FEBEE8-911B-4011-97E1-E88EE99F4450}" destId="{3457DE2D-9369-481F-96A8-4920927EC710}" srcOrd="2" destOrd="0" presId="urn:microsoft.com/office/officeart/2005/8/layout/hierarchy6"/>
    <dgm:cxn modelId="{0B5971A8-736C-4B51-B6C4-B3EF67007080}" type="presParOf" srcId="{A2FEBEE8-911B-4011-97E1-E88EE99F4450}" destId="{6C26BE12-D059-4933-BC5A-2F8222613085}" srcOrd="3" destOrd="0" presId="urn:microsoft.com/office/officeart/2005/8/layout/hierarchy6"/>
    <dgm:cxn modelId="{8DEDD516-2009-4BFB-90E8-B81A142B0471}" type="presParOf" srcId="{6C26BE12-D059-4933-BC5A-2F8222613085}" destId="{2290D0EA-5262-4E2D-A010-A166D1C67C07}" srcOrd="0" destOrd="0" presId="urn:microsoft.com/office/officeart/2005/8/layout/hierarchy6"/>
    <dgm:cxn modelId="{AD3AC733-058A-441F-9044-ACC14D2D8F19}" type="presParOf" srcId="{6C26BE12-D059-4933-BC5A-2F8222613085}" destId="{D6879005-DC9A-485C-9BDF-BC9117DCC7C7}" srcOrd="1" destOrd="0" presId="urn:microsoft.com/office/officeart/2005/8/layout/hierarchy6"/>
    <dgm:cxn modelId="{175554A8-8302-4987-BA5D-96AA1D306A01}" type="presParOf" srcId="{D6879005-DC9A-485C-9BDF-BC9117DCC7C7}" destId="{1C908D71-0D7D-43E7-873E-8747E11D8EFA}" srcOrd="0" destOrd="0" presId="urn:microsoft.com/office/officeart/2005/8/layout/hierarchy6"/>
    <dgm:cxn modelId="{63C0393E-37C0-41B1-9FE6-BCAA13B26084}" type="presParOf" srcId="{D6879005-DC9A-485C-9BDF-BC9117DCC7C7}" destId="{B0F0CED6-6FD7-4991-810F-C0CE8157D446}" srcOrd="1" destOrd="0" presId="urn:microsoft.com/office/officeart/2005/8/layout/hierarchy6"/>
    <dgm:cxn modelId="{961D0CDE-6A94-4D72-8ADB-2C831F9EF6A3}" type="presParOf" srcId="{B0F0CED6-6FD7-4991-810F-C0CE8157D446}" destId="{A5DFDCA0-4A0E-432F-86EF-71B2823B0D2F}" srcOrd="0" destOrd="0" presId="urn:microsoft.com/office/officeart/2005/8/layout/hierarchy6"/>
    <dgm:cxn modelId="{4A75181E-5882-4496-AAD0-46F34559D61C}" type="presParOf" srcId="{B0F0CED6-6FD7-4991-810F-C0CE8157D446}" destId="{89701EA6-F113-43C2-9493-6EB9750F28A1}" srcOrd="1" destOrd="0" presId="urn:microsoft.com/office/officeart/2005/8/layout/hierarchy6"/>
    <dgm:cxn modelId="{22FB3B7A-7A36-4AFC-881C-43851D277CA3}" type="presParOf" srcId="{D6879005-DC9A-485C-9BDF-BC9117DCC7C7}" destId="{B47B1494-A473-4D05-BEBB-084696BBE06C}" srcOrd="2" destOrd="0" presId="urn:microsoft.com/office/officeart/2005/8/layout/hierarchy6"/>
    <dgm:cxn modelId="{2B7DE9E8-B611-46A5-A640-415759549C03}" type="presParOf" srcId="{D6879005-DC9A-485C-9BDF-BC9117DCC7C7}" destId="{0B0590D5-CD06-4046-B2E3-ADA6DF481008}" srcOrd="3" destOrd="0" presId="urn:microsoft.com/office/officeart/2005/8/layout/hierarchy6"/>
    <dgm:cxn modelId="{3DF140DB-BD24-40B2-AE11-4A1BCBB84226}" type="presParOf" srcId="{0B0590D5-CD06-4046-B2E3-ADA6DF481008}" destId="{0DB73301-9A67-4267-9CAA-CDEE0DDD0348}" srcOrd="0" destOrd="0" presId="urn:microsoft.com/office/officeart/2005/8/layout/hierarchy6"/>
    <dgm:cxn modelId="{7EFC8B26-DC5D-406A-B026-4427265F685B}" type="presParOf" srcId="{0B0590D5-CD06-4046-B2E3-ADA6DF481008}" destId="{9FDC8C0F-8880-48B1-85F2-FE225516D060}" srcOrd="1" destOrd="0" presId="urn:microsoft.com/office/officeart/2005/8/layout/hierarchy6"/>
    <dgm:cxn modelId="{A4263A36-0E9B-4C0F-B1E2-A7F611C91402}" type="presParOf" srcId="{5B66A97D-BC07-4E7F-B343-9D547C52FD28}" destId="{0E5D7F03-CACE-4A47-ABCD-F8E4EC69191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7A5B78-E77C-48CA-9C7F-1ABFA7CEC19B}">
      <dsp:nvSpPr>
        <dsp:cNvPr id="0" name=""/>
        <dsp:cNvSpPr/>
      </dsp:nvSpPr>
      <dsp:spPr>
        <a:xfrm>
          <a:off x="2312900" y="1517"/>
          <a:ext cx="1352847" cy="9018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UTILIZZA DUE STRADE</a:t>
          </a:r>
          <a:endParaRPr lang="it-IT" sz="1500" kern="1200" dirty="0"/>
        </a:p>
      </dsp:txBody>
      <dsp:txXfrm>
        <a:off x="2339316" y="27933"/>
        <a:ext cx="1300015" cy="849066"/>
      </dsp:txXfrm>
    </dsp:sp>
    <dsp:sp modelId="{4817C3C2-ACEB-4BB5-A10B-9E938FEFA12C}">
      <dsp:nvSpPr>
        <dsp:cNvPr id="0" name=""/>
        <dsp:cNvSpPr/>
      </dsp:nvSpPr>
      <dsp:spPr>
        <a:xfrm>
          <a:off x="1670298" y="903416"/>
          <a:ext cx="1319026" cy="360759"/>
        </a:xfrm>
        <a:custGeom>
          <a:avLst/>
          <a:gdLst/>
          <a:ahLst/>
          <a:cxnLst/>
          <a:rect l="0" t="0" r="0" b="0"/>
          <a:pathLst>
            <a:path>
              <a:moveTo>
                <a:pt x="1319026" y="0"/>
              </a:moveTo>
              <a:lnTo>
                <a:pt x="1319026" y="180379"/>
              </a:lnTo>
              <a:lnTo>
                <a:pt x="0" y="180379"/>
              </a:lnTo>
              <a:lnTo>
                <a:pt x="0" y="3607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8FBEE-ECD4-4333-969F-F1B3E134910E}">
      <dsp:nvSpPr>
        <dsp:cNvPr id="0" name=""/>
        <dsp:cNvSpPr/>
      </dsp:nvSpPr>
      <dsp:spPr>
        <a:xfrm>
          <a:off x="993874" y="1264175"/>
          <a:ext cx="1352847" cy="9018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TOKEN ECONOMY COOPERATIVA</a:t>
          </a:r>
          <a:endParaRPr lang="it-IT" sz="1500" kern="1200" dirty="0"/>
        </a:p>
      </dsp:txBody>
      <dsp:txXfrm>
        <a:off x="1020290" y="1290591"/>
        <a:ext cx="1300015" cy="849066"/>
      </dsp:txXfrm>
    </dsp:sp>
    <dsp:sp modelId="{38C83F3D-F59A-4692-82B8-C82AC07750CD}">
      <dsp:nvSpPr>
        <dsp:cNvPr id="0" name=""/>
        <dsp:cNvSpPr/>
      </dsp:nvSpPr>
      <dsp:spPr>
        <a:xfrm>
          <a:off x="1624578" y="2166074"/>
          <a:ext cx="91440" cy="3607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07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CC2D7-CF24-4CE0-89DB-B3F79744199B}">
      <dsp:nvSpPr>
        <dsp:cNvPr id="0" name=""/>
        <dsp:cNvSpPr/>
      </dsp:nvSpPr>
      <dsp:spPr>
        <a:xfrm>
          <a:off x="993874" y="2526833"/>
          <a:ext cx="1352847" cy="90189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CARTELLONE</a:t>
          </a:r>
          <a:endParaRPr lang="it-IT" sz="1500" kern="1200" dirty="0"/>
        </a:p>
      </dsp:txBody>
      <dsp:txXfrm>
        <a:off x="1020290" y="2553249"/>
        <a:ext cx="1300015" cy="849066"/>
      </dsp:txXfrm>
    </dsp:sp>
    <dsp:sp modelId="{3457DE2D-9369-481F-96A8-4920927EC710}">
      <dsp:nvSpPr>
        <dsp:cNvPr id="0" name=""/>
        <dsp:cNvSpPr/>
      </dsp:nvSpPr>
      <dsp:spPr>
        <a:xfrm>
          <a:off x="2989324" y="903416"/>
          <a:ext cx="1319026" cy="360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379"/>
              </a:lnTo>
              <a:lnTo>
                <a:pt x="1319026" y="180379"/>
              </a:lnTo>
              <a:lnTo>
                <a:pt x="1319026" y="3607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0D0EA-5262-4E2D-A010-A166D1C67C07}">
      <dsp:nvSpPr>
        <dsp:cNvPr id="0" name=""/>
        <dsp:cNvSpPr/>
      </dsp:nvSpPr>
      <dsp:spPr>
        <a:xfrm>
          <a:off x="3631927" y="1264175"/>
          <a:ext cx="1352847" cy="90189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6 MODULI PROGRESSIVI</a:t>
          </a:r>
          <a:endParaRPr lang="it-IT" sz="1500" kern="1200" dirty="0"/>
        </a:p>
      </dsp:txBody>
      <dsp:txXfrm>
        <a:off x="3658343" y="1290591"/>
        <a:ext cx="1300015" cy="849066"/>
      </dsp:txXfrm>
    </dsp:sp>
    <dsp:sp modelId="{1C908D71-0D7D-43E7-873E-8747E11D8EFA}">
      <dsp:nvSpPr>
        <dsp:cNvPr id="0" name=""/>
        <dsp:cNvSpPr/>
      </dsp:nvSpPr>
      <dsp:spPr>
        <a:xfrm>
          <a:off x="3429000" y="2166074"/>
          <a:ext cx="879350" cy="360759"/>
        </a:xfrm>
        <a:custGeom>
          <a:avLst/>
          <a:gdLst/>
          <a:ahLst/>
          <a:cxnLst/>
          <a:rect l="0" t="0" r="0" b="0"/>
          <a:pathLst>
            <a:path>
              <a:moveTo>
                <a:pt x="879350" y="0"/>
              </a:moveTo>
              <a:lnTo>
                <a:pt x="879350" y="180379"/>
              </a:lnTo>
              <a:lnTo>
                <a:pt x="0" y="180379"/>
              </a:lnTo>
              <a:lnTo>
                <a:pt x="0" y="3607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DCA0-4A0E-432F-86EF-71B2823B0D2F}">
      <dsp:nvSpPr>
        <dsp:cNvPr id="0" name=""/>
        <dsp:cNvSpPr/>
      </dsp:nvSpPr>
      <dsp:spPr>
        <a:xfrm>
          <a:off x="2752576" y="2526833"/>
          <a:ext cx="1352847" cy="90189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BARRACUDINO SUPERSTAR</a:t>
          </a:r>
          <a:endParaRPr lang="it-IT" sz="1500" kern="1200" dirty="0"/>
        </a:p>
      </dsp:txBody>
      <dsp:txXfrm>
        <a:off x="2778992" y="2553249"/>
        <a:ext cx="1300015" cy="849066"/>
      </dsp:txXfrm>
    </dsp:sp>
    <dsp:sp modelId="{B47B1494-A473-4D05-BEBB-084696BBE06C}">
      <dsp:nvSpPr>
        <dsp:cNvPr id="0" name=""/>
        <dsp:cNvSpPr/>
      </dsp:nvSpPr>
      <dsp:spPr>
        <a:xfrm>
          <a:off x="4308350" y="2166074"/>
          <a:ext cx="879350" cy="360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379"/>
              </a:lnTo>
              <a:lnTo>
                <a:pt x="879350" y="180379"/>
              </a:lnTo>
              <a:lnTo>
                <a:pt x="879350" y="36075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B73301-9A67-4267-9CAA-CDEE0DDD0348}">
      <dsp:nvSpPr>
        <dsp:cNvPr id="0" name=""/>
        <dsp:cNvSpPr/>
      </dsp:nvSpPr>
      <dsp:spPr>
        <a:xfrm>
          <a:off x="4511278" y="2526833"/>
          <a:ext cx="1352847" cy="90189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MANUALE CON SCHEDE OPERATIVE</a:t>
          </a:r>
          <a:endParaRPr lang="it-IT" sz="1500" kern="1200" dirty="0"/>
        </a:p>
      </dsp:txBody>
      <dsp:txXfrm>
        <a:off x="4537694" y="2553249"/>
        <a:ext cx="1300015" cy="849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D0C0F-F729-4865-B810-045FB29CE375}" type="datetimeFigureOut">
              <a:rPr lang="it-IT" smtClean="0"/>
              <a:t>15/06/2019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DD09F-DD2F-4B1E-824C-2597607052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32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9BF7-30AB-46DB-B6FB-33BD38ABB2CC}" type="datetime1">
              <a:rPr lang="it-IT" smtClean="0"/>
              <a:t>15/06/2019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11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17937-E7AE-4B33-9FB5-37738E4FA67C}" type="datetime1">
              <a:rPr lang="it-IT" smtClean="0"/>
              <a:t>15/06/2019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760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1AB0-8A83-4ACB-BE6D-D5A4B62367DB}" type="datetime1">
              <a:rPr lang="it-IT" smtClean="0"/>
              <a:t>15/06/2019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658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62A0-4A2F-44F1-A760-45A74EBE744B}" type="datetime1">
              <a:rPr lang="it-IT" smtClean="0"/>
              <a:t>15/06/2019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375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4BCC-1539-4509-8C62-FE19B686B19B}" type="datetime1">
              <a:rPr lang="it-IT" smtClean="0"/>
              <a:t>15/06/2019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81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91105-69B0-4F56-8AEB-897B8A840ACE}" type="datetime1">
              <a:rPr lang="it-IT" smtClean="0"/>
              <a:t>15/06/2019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20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95E3-3FFD-4E0D-AC1E-14B1860CD2B2}" type="datetime1">
              <a:rPr lang="it-IT" smtClean="0"/>
              <a:t>15/06/2019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091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B9E-CB5A-400A-9ADF-E63BB6E1F4CA}" type="datetime1">
              <a:rPr lang="it-IT" smtClean="0"/>
              <a:t>15/06/2019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55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3754-F6AA-40EF-8A5E-D7412C7F66F8}" type="datetime1">
              <a:rPr lang="it-IT" smtClean="0"/>
              <a:t>15/06/2019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775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053B-1CC2-4E5A-9108-02B5171011B2}" type="datetime1">
              <a:rPr lang="it-IT" smtClean="0"/>
              <a:t>15/06/2019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444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8C0A-F51E-4BBE-A9A6-041D5CC2FBCA}" type="datetime1">
              <a:rPr lang="it-IT" smtClean="0"/>
              <a:t>15/06/2019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000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67AB-CF7B-4717-B3B5-0C1AD06DF87F}" type="datetime1">
              <a:rPr lang="it-IT" smtClean="0"/>
              <a:t>15/06/2019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38C24-BFEF-4237-A7E5-A691DCBD2D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9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9000" y="606894"/>
            <a:ext cx="480702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COPING POWER</a:t>
            </a:r>
          </a:p>
          <a:p>
            <a:pPr algn="ctr"/>
            <a:r>
              <a:rPr lang="it-IT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SCUOLA</a:t>
            </a:r>
            <a:endParaRPr lang="it-IT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535475" y="3491880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 smtClean="0"/>
              <a:t>COME?</a:t>
            </a:r>
            <a:endParaRPr lang="it-IT" sz="40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126366" y="2809610"/>
            <a:ext cx="25922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dirty="0" smtClean="0"/>
              <a:t>QUANDO?</a:t>
            </a:r>
            <a:endParaRPr lang="it-IT" sz="44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2762296" y="4139952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/>
              <a:t>DOVE?</a:t>
            </a:r>
            <a:endParaRPr lang="it-IT" sz="28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871568" y="4716016"/>
            <a:ext cx="1061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CHI?</a:t>
            </a:r>
            <a:endParaRPr lang="it-IT" sz="20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175893" y="5148064"/>
            <a:ext cx="4691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dirty="0" smtClean="0"/>
              <a:t>POI?</a:t>
            </a:r>
            <a:endParaRPr lang="it-IT" sz="11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3230348" y="5436096"/>
            <a:ext cx="3426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" dirty="0" smtClean="0"/>
              <a:t>SE?</a:t>
            </a:r>
            <a:endParaRPr lang="it-IT" sz="8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1985595" y="5796136"/>
            <a:ext cx="2886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MA SOPRATTUTTO…</a:t>
            </a:r>
          </a:p>
          <a:p>
            <a:pPr algn="ctr"/>
            <a:r>
              <a:rPr lang="it-IT" sz="2400" dirty="0" smtClean="0"/>
              <a:t>PERCHE’?</a:t>
            </a:r>
            <a:endParaRPr lang="it-IT" sz="24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116632" y="8532440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A CURA DI: FRANCESCA DA VALLE A.S. 2018/2019</a:t>
            </a:r>
            <a:endParaRPr lang="it-IT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260648" y="179512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BREVE  COMPENDIO ESPLCATIVO PER  PROFANI</a:t>
            </a:r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238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60648" y="251520"/>
            <a:ext cx="6192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COS’E’ IL COPING POWER SCUOLA</a:t>
            </a:r>
          </a:p>
          <a:p>
            <a:endParaRPr lang="it-IT" dirty="0" smtClean="0"/>
          </a:p>
          <a:p>
            <a:r>
              <a:rPr lang="it-IT" dirty="0" smtClean="0"/>
              <a:t>E’ un programma clinico che permette di </a:t>
            </a:r>
            <a:r>
              <a:rPr lang="it-IT" b="1" dirty="0" smtClean="0"/>
              <a:t>ridurre</a:t>
            </a:r>
            <a:r>
              <a:rPr lang="it-IT" dirty="0" smtClean="0"/>
              <a:t> in maniera significativa e stabile le </a:t>
            </a:r>
            <a:r>
              <a:rPr lang="it-IT" b="1" dirty="0" smtClean="0"/>
              <a:t>condotte aggressive </a:t>
            </a:r>
            <a:r>
              <a:rPr lang="it-IT" dirty="0" smtClean="0"/>
              <a:t>e i </a:t>
            </a:r>
            <a:r>
              <a:rPr lang="it-IT" b="1" dirty="0" smtClean="0"/>
              <a:t>comportamenti a</a:t>
            </a:r>
            <a:r>
              <a:rPr lang="it-IT" dirty="0" smtClean="0"/>
              <a:t> </a:t>
            </a:r>
            <a:r>
              <a:rPr lang="it-IT" b="1" dirty="0" smtClean="0"/>
              <a:t>rischio</a:t>
            </a:r>
            <a:r>
              <a:rPr lang="it-IT" dirty="0" smtClean="0"/>
              <a:t> di bambini e ragazzi.</a:t>
            </a:r>
          </a:p>
          <a:p>
            <a:r>
              <a:rPr lang="it-IT" dirty="0" smtClean="0"/>
              <a:t> 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3907325779"/>
              </p:ext>
            </p:extLst>
          </p:nvPr>
        </p:nvGraphicFramePr>
        <p:xfrm>
          <a:off x="0" y="2062576"/>
          <a:ext cx="6858000" cy="343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magin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4" y="5940152"/>
            <a:ext cx="1872972" cy="277200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904" y="5980231"/>
            <a:ext cx="1872972" cy="277200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144" y="5868143"/>
            <a:ext cx="1872426" cy="2772000"/>
          </a:xfrm>
          <a:prstGeom prst="rect">
            <a:avLst/>
          </a:prstGeom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2493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72816" y="395536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AREE DI INTERVENTO</a:t>
            </a:r>
            <a:endParaRPr lang="it-IT" sz="2800" dirty="0"/>
          </a:p>
        </p:txBody>
      </p:sp>
      <p:grpSp>
        <p:nvGrpSpPr>
          <p:cNvPr id="9" name="Gruppo 8"/>
          <p:cNvGrpSpPr/>
          <p:nvPr/>
        </p:nvGrpSpPr>
        <p:grpSpPr>
          <a:xfrm>
            <a:off x="670477" y="1115616"/>
            <a:ext cx="5494827" cy="3919522"/>
            <a:chOff x="470849" y="1475656"/>
            <a:chExt cx="5494827" cy="3919522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261" y="3466573"/>
              <a:ext cx="2038029" cy="1928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2891" y="1997993"/>
              <a:ext cx="1476375" cy="1400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849" y="1512218"/>
              <a:ext cx="2520280" cy="971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Ovale 2"/>
            <p:cNvSpPr/>
            <p:nvPr/>
          </p:nvSpPr>
          <p:spPr>
            <a:xfrm>
              <a:off x="512676" y="1475656"/>
              <a:ext cx="2520280" cy="194421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Ovale 3"/>
            <p:cNvSpPr/>
            <p:nvPr/>
          </p:nvSpPr>
          <p:spPr>
            <a:xfrm>
              <a:off x="1967136" y="3419872"/>
              <a:ext cx="2520280" cy="194421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Ovale 4"/>
            <p:cNvSpPr/>
            <p:nvPr/>
          </p:nvSpPr>
          <p:spPr>
            <a:xfrm>
              <a:off x="3445396" y="1475656"/>
              <a:ext cx="2520280" cy="194421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1142746" y="2051720"/>
              <a:ext cx="126014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GESTIONE DELLA RABBIA</a:t>
              </a:r>
              <a:endParaRPr lang="it-IT" dirty="0"/>
            </a:p>
          </p:txBody>
        </p:sp>
        <p:sp>
          <p:nvSpPr>
            <p:cNvPr id="7" name="CasellaDiTesto 6"/>
            <p:cNvSpPr txBox="1"/>
            <p:nvPr/>
          </p:nvSpPr>
          <p:spPr>
            <a:xfrm>
              <a:off x="4021460" y="2125469"/>
              <a:ext cx="1368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PROBLEM SOLVING</a:t>
              </a:r>
              <a:endParaRPr lang="it-IT" dirty="0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2600255" y="4052516"/>
              <a:ext cx="12797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ABILITA’ SOCIALI</a:t>
              </a:r>
              <a:endParaRPr lang="it-IT" dirty="0"/>
            </a:p>
          </p:txBody>
        </p:sp>
      </p:grpSp>
      <p:sp>
        <p:nvSpPr>
          <p:cNvPr id="10" name="CasellaDiTesto 9"/>
          <p:cNvSpPr txBox="1"/>
          <p:nvPr/>
        </p:nvSpPr>
        <p:spPr>
          <a:xfrm>
            <a:off x="2799883" y="5334471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COME</a:t>
            </a:r>
            <a:endParaRPr lang="it-IT" sz="24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27828" y="5865042"/>
            <a:ext cx="562423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dirty="0" smtClean="0"/>
              <a:t>Il bambino riflette sulla storia ascoltata e trova un personale obiettivo </a:t>
            </a:r>
            <a:r>
              <a:rPr lang="it-IT" dirty="0" err="1" smtClean="0"/>
              <a:t>prosociale</a:t>
            </a:r>
            <a:r>
              <a:rPr lang="it-IT" dirty="0"/>
              <a:t> </a:t>
            </a:r>
            <a:r>
              <a:rPr lang="it-IT" dirty="0" smtClean="0"/>
              <a:t>da perseguire.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Il pesciolino che identifica  l’alunno sul cartellone, avanza fisicamente nel suo percorso ogni volta che il comportamento </a:t>
            </a:r>
            <a:r>
              <a:rPr lang="it-IT" dirty="0" err="1" smtClean="0"/>
              <a:t>prosociale</a:t>
            </a:r>
            <a:r>
              <a:rPr lang="it-IT" dirty="0" smtClean="0"/>
              <a:t> si manifesta.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Al raggiungimento dell’obiettivo l’alunno si mette al servizio della classe per aiutare gli altri , poiché solo una volta che tutti saranno giunti alla fine del percorso la classe otterrà il premio stabilito.</a:t>
            </a:r>
            <a:endParaRPr lang="it-IT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6" y="8242311"/>
            <a:ext cx="848944" cy="817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ttangolo arrotondato 24"/>
          <p:cNvSpPr/>
          <p:nvPr/>
        </p:nvSpPr>
        <p:spPr>
          <a:xfrm>
            <a:off x="5786651" y="8584442"/>
            <a:ext cx="954717" cy="380046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5"/>
          <p:cNvSpPr txBox="1"/>
          <p:nvPr/>
        </p:nvSpPr>
        <p:spPr>
          <a:xfrm>
            <a:off x="5786651" y="8543632"/>
            <a:ext cx="954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FARE BENE LA FILA</a:t>
            </a:r>
            <a:endParaRPr lang="it-IT" sz="1200" dirty="0"/>
          </a:p>
        </p:txBody>
      </p:sp>
      <p:sp>
        <p:nvSpPr>
          <p:cNvPr id="29" name="Figura a mano libera 28"/>
          <p:cNvSpPr/>
          <p:nvPr/>
        </p:nvSpPr>
        <p:spPr>
          <a:xfrm>
            <a:off x="934872" y="8577523"/>
            <a:ext cx="4838131" cy="307170"/>
          </a:xfrm>
          <a:custGeom>
            <a:avLst/>
            <a:gdLst>
              <a:gd name="connsiteX0" fmla="*/ 0 w 4838131"/>
              <a:gd name="connsiteY0" fmla="*/ 184340 h 307170"/>
              <a:gd name="connsiteX1" fmla="*/ 368489 w 4838131"/>
              <a:gd name="connsiteY1" fmla="*/ 6919 h 307170"/>
              <a:gd name="connsiteX2" fmla="*/ 846161 w 4838131"/>
              <a:gd name="connsiteY2" fmla="*/ 232107 h 307170"/>
              <a:gd name="connsiteX3" fmla="*/ 1337480 w 4838131"/>
              <a:gd name="connsiteY3" fmla="*/ 75158 h 307170"/>
              <a:gd name="connsiteX4" fmla="*/ 1624083 w 4838131"/>
              <a:gd name="connsiteY4" fmla="*/ 307170 h 307170"/>
              <a:gd name="connsiteX5" fmla="*/ 2060812 w 4838131"/>
              <a:gd name="connsiteY5" fmla="*/ 75158 h 307170"/>
              <a:gd name="connsiteX6" fmla="*/ 2442949 w 4838131"/>
              <a:gd name="connsiteY6" fmla="*/ 286698 h 307170"/>
              <a:gd name="connsiteX7" fmla="*/ 2906973 w 4838131"/>
              <a:gd name="connsiteY7" fmla="*/ 95 h 307170"/>
              <a:gd name="connsiteX8" fmla="*/ 3405116 w 4838131"/>
              <a:gd name="connsiteY8" fmla="*/ 252578 h 307170"/>
              <a:gd name="connsiteX9" fmla="*/ 3780429 w 4838131"/>
              <a:gd name="connsiteY9" fmla="*/ 41038 h 307170"/>
              <a:gd name="connsiteX10" fmla="*/ 4121624 w 4838131"/>
              <a:gd name="connsiteY10" fmla="*/ 225283 h 307170"/>
              <a:gd name="connsiteX11" fmla="*/ 4449170 w 4838131"/>
              <a:gd name="connsiteY11" fmla="*/ 34214 h 307170"/>
              <a:gd name="connsiteX12" fmla="*/ 4838131 w 4838131"/>
              <a:gd name="connsiteY12" fmla="*/ 204811 h 307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838131" h="307170">
                <a:moveTo>
                  <a:pt x="0" y="184340"/>
                </a:moveTo>
                <a:cubicBezTo>
                  <a:pt x="113731" y="91649"/>
                  <a:pt x="227462" y="-1042"/>
                  <a:pt x="368489" y="6919"/>
                </a:cubicBezTo>
                <a:cubicBezTo>
                  <a:pt x="509516" y="14880"/>
                  <a:pt x="684663" y="220734"/>
                  <a:pt x="846161" y="232107"/>
                </a:cubicBezTo>
                <a:cubicBezTo>
                  <a:pt x="1007660" y="243480"/>
                  <a:pt x="1207826" y="62648"/>
                  <a:pt x="1337480" y="75158"/>
                </a:cubicBezTo>
                <a:cubicBezTo>
                  <a:pt x="1467134" y="87668"/>
                  <a:pt x="1503528" y="307170"/>
                  <a:pt x="1624083" y="307170"/>
                </a:cubicBezTo>
                <a:cubicBezTo>
                  <a:pt x="1744638" y="307170"/>
                  <a:pt x="1924334" y="78570"/>
                  <a:pt x="2060812" y="75158"/>
                </a:cubicBezTo>
                <a:cubicBezTo>
                  <a:pt x="2197290" y="71746"/>
                  <a:pt x="2301922" y="299209"/>
                  <a:pt x="2442949" y="286698"/>
                </a:cubicBezTo>
                <a:cubicBezTo>
                  <a:pt x="2583976" y="274188"/>
                  <a:pt x="2746612" y="5782"/>
                  <a:pt x="2906973" y="95"/>
                </a:cubicBezTo>
                <a:cubicBezTo>
                  <a:pt x="3067334" y="-5592"/>
                  <a:pt x="3259540" y="245754"/>
                  <a:pt x="3405116" y="252578"/>
                </a:cubicBezTo>
                <a:cubicBezTo>
                  <a:pt x="3550692" y="259402"/>
                  <a:pt x="3661011" y="45587"/>
                  <a:pt x="3780429" y="41038"/>
                </a:cubicBezTo>
                <a:cubicBezTo>
                  <a:pt x="3899847" y="36489"/>
                  <a:pt x="4010167" y="226420"/>
                  <a:pt x="4121624" y="225283"/>
                </a:cubicBezTo>
                <a:cubicBezTo>
                  <a:pt x="4233081" y="224146"/>
                  <a:pt x="4329752" y="37626"/>
                  <a:pt x="4449170" y="34214"/>
                </a:cubicBezTo>
                <a:cubicBezTo>
                  <a:pt x="4568588" y="30802"/>
                  <a:pt x="4703359" y="117806"/>
                  <a:pt x="4838131" y="20481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0271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501008" y="57529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PUNTI DI FORZA</a:t>
            </a:r>
            <a:endParaRPr lang="it-IT" sz="2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616997" y="1043608"/>
            <a:ext cx="3816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dirty="0" smtClean="0"/>
              <a:t>I </a:t>
            </a:r>
            <a:r>
              <a:rPr lang="it-IT" b="1" dirty="0" smtClean="0"/>
              <a:t>risultati</a:t>
            </a:r>
            <a:r>
              <a:rPr lang="it-IT" dirty="0" smtClean="0"/>
              <a:t> della ricerca sperimentale nelle scuole italiane.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Percorso </a:t>
            </a:r>
            <a:r>
              <a:rPr lang="it-IT" b="1" dirty="0" smtClean="0"/>
              <a:t>strutturato</a:t>
            </a:r>
            <a:r>
              <a:rPr lang="it-IT" dirty="0" smtClean="0"/>
              <a:t> </a:t>
            </a:r>
          </a:p>
          <a:p>
            <a:r>
              <a:rPr lang="it-IT" dirty="0" smtClean="0"/>
              <a:t>     ( l’insegnante viene guidato).</a:t>
            </a:r>
          </a:p>
          <a:p>
            <a:pPr marL="273050" indent="-273050"/>
            <a:r>
              <a:rPr lang="it-IT" dirty="0" smtClean="0"/>
              <a:t>-    I docenti che lo attuano                     dichiarano, nei report finali, di aver raggiunto gli </a:t>
            </a:r>
            <a:r>
              <a:rPr lang="it-IT" b="1" dirty="0" smtClean="0"/>
              <a:t>obiettivi</a:t>
            </a:r>
            <a:r>
              <a:rPr lang="it-IT" dirty="0" smtClean="0"/>
              <a:t> prefissati.</a:t>
            </a:r>
            <a:endParaRPr lang="it-IT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155" y="4604803"/>
            <a:ext cx="2755205" cy="169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1053172"/>
            <a:ext cx="2105025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836712" y="385192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PUNTI DEBOLI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02318" y="4427984"/>
            <a:ext cx="37336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dirty="0" smtClean="0"/>
              <a:t>Richiede un </a:t>
            </a:r>
            <a:r>
              <a:rPr lang="it-IT" b="1" dirty="0" smtClean="0"/>
              <a:t>impegno</a:t>
            </a:r>
            <a:r>
              <a:rPr lang="it-IT" dirty="0" smtClean="0"/>
              <a:t> costante e una buona </a:t>
            </a:r>
            <a:r>
              <a:rPr lang="it-IT" b="1" dirty="0" smtClean="0"/>
              <a:t>memoria</a:t>
            </a:r>
            <a:r>
              <a:rPr lang="it-IT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La storia di </a:t>
            </a:r>
            <a:r>
              <a:rPr lang="it-IT" dirty="0" err="1" smtClean="0"/>
              <a:t>Barracudino</a:t>
            </a:r>
            <a:r>
              <a:rPr lang="it-IT" dirty="0" smtClean="0"/>
              <a:t> è piuttosto </a:t>
            </a:r>
          </a:p>
          <a:p>
            <a:pPr marL="273050">
              <a:tabLst>
                <a:tab pos="0" algn="l"/>
              </a:tabLst>
            </a:pPr>
            <a:r>
              <a:rPr lang="it-IT" b="1" dirty="0" smtClean="0"/>
              <a:t>articolata</a:t>
            </a:r>
            <a:r>
              <a:rPr lang="it-IT" dirty="0" smtClean="0"/>
              <a:t>, il docente dovrà adattarla alla propria classe.</a:t>
            </a:r>
          </a:p>
          <a:p>
            <a:pPr marL="273050" indent="-273050">
              <a:tabLst>
                <a:tab pos="0" algn="l"/>
              </a:tabLst>
            </a:pPr>
            <a:r>
              <a:rPr lang="it-IT" dirty="0" smtClean="0"/>
              <a:t>-    Le </a:t>
            </a:r>
            <a:r>
              <a:rPr lang="it-IT" b="1" dirty="0" smtClean="0"/>
              <a:t>immagini</a:t>
            </a:r>
            <a:r>
              <a:rPr lang="it-IT" dirty="0" smtClean="0"/>
              <a:t> correlate alla storia non sono particolarmente accattivanti.</a:t>
            </a:r>
          </a:p>
        </p:txBody>
      </p:sp>
      <p:cxnSp>
        <p:nvCxnSpPr>
          <p:cNvPr id="7" name="Connettore 4 6"/>
          <p:cNvCxnSpPr/>
          <p:nvPr/>
        </p:nvCxnSpPr>
        <p:spPr>
          <a:xfrm>
            <a:off x="1880828" y="6516216"/>
            <a:ext cx="1620180" cy="129614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Nuvola 8"/>
          <p:cNvSpPr/>
          <p:nvPr/>
        </p:nvSpPr>
        <p:spPr>
          <a:xfrm>
            <a:off x="3683877" y="6798023"/>
            <a:ext cx="2460571" cy="1636331"/>
          </a:xfrm>
          <a:prstGeom prst="cloud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4161379" y="7246857"/>
            <a:ext cx="18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Ma questa è una mia personalissima opinione.</a:t>
            </a:r>
            <a:endParaRPr lang="it-IT" sz="140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66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60648" y="1259632"/>
            <a:ext cx="63367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VUOI APPROFONDIRE?</a:t>
            </a:r>
          </a:p>
          <a:p>
            <a:pPr algn="ctr"/>
            <a:endParaRPr lang="it-IT" dirty="0" smtClean="0"/>
          </a:p>
          <a:p>
            <a:pPr marL="285750" indent="-285750">
              <a:buFontTx/>
              <a:buChar char="-"/>
            </a:pPr>
            <a:r>
              <a:rPr lang="it-IT" dirty="0" smtClean="0"/>
              <a:t>Sito internet: www.copingpowerscuola.it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Manuale: «</a:t>
            </a:r>
            <a:r>
              <a:rPr lang="it-IT" dirty="0" err="1" smtClean="0"/>
              <a:t>Coping</a:t>
            </a:r>
            <a:r>
              <a:rPr lang="it-IT" dirty="0" smtClean="0"/>
              <a:t> </a:t>
            </a:r>
            <a:r>
              <a:rPr lang="it-IT" dirty="0" err="1"/>
              <a:t>power</a:t>
            </a:r>
            <a:r>
              <a:rPr lang="it-IT" dirty="0"/>
              <a:t> nella scuola primaria. Gestire i comportamenti problematici e promuovere le abilità relazionali in </a:t>
            </a:r>
            <a:r>
              <a:rPr lang="it-IT" dirty="0" smtClean="0"/>
              <a:t>classe.» scritto da </a:t>
            </a:r>
            <a:r>
              <a:rPr lang="it-IT" dirty="0" err="1" smtClean="0"/>
              <a:t>Bertacchi</a:t>
            </a:r>
            <a:r>
              <a:rPr lang="it-IT" dirty="0" smtClean="0"/>
              <a:t>, Giuli, Muratori, </a:t>
            </a:r>
          </a:p>
          <a:p>
            <a:pPr marL="273050"/>
            <a:r>
              <a:rPr lang="it-IT" dirty="0" smtClean="0"/>
              <a:t>Edito da </a:t>
            </a:r>
            <a:r>
              <a:rPr lang="it-IT" dirty="0" err="1" smtClean="0"/>
              <a:t>Erickson</a:t>
            </a:r>
            <a:r>
              <a:rPr lang="it-IT" dirty="0" smtClean="0"/>
              <a:t>.</a:t>
            </a:r>
            <a:r>
              <a:rPr lang="it-IT" dirty="0"/>
              <a:t> </a:t>
            </a:r>
            <a:r>
              <a:rPr lang="it-IT" dirty="0" smtClean="0"/>
              <a:t>( alcune copie sono disponibili nella biblioteca scolastica nella sezione «docenti» ).</a:t>
            </a:r>
            <a:endParaRPr lang="it-IT" dirty="0"/>
          </a:p>
          <a:p>
            <a:pPr marL="285750" indent="-285750">
              <a:buFontTx/>
              <a:buChar char="-"/>
            </a:pPr>
            <a:endParaRPr lang="it-IT" dirty="0" smtClean="0"/>
          </a:p>
          <a:p>
            <a:pPr marL="285750" indent="-285750">
              <a:buFontTx/>
              <a:buChar char="-"/>
            </a:pP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41" y="4121954"/>
            <a:ext cx="2812959" cy="1452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6" y="3965059"/>
            <a:ext cx="1529102" cy="160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8C24-BFEF-4237-A7E5-A691DCBD2DE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89382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4584</TotalTime>
  <Words>316</Words>
  <Application>Microsoft Office PowerPoint</Application>
  <PresentationFormat>Presentazione su schermo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Francesca</dc:creator>
  <cp:lastModifiedBy>Francesca</cp:lastModifiedBy>
  <cp:revision>20</cp:revision>
  <cp:lastPrinted>2019-06-15T10:10:32Z</cp:lastPrinted>
  <dcterms:created xsi:type="dcterms:W3CDTF">2019-06-14T07:46:24Z</dcterms:created>
  <dcterms:modified xsi:type="dcterms:W3CDTF">2019-06-17T14:04:44Z</dcterms:modified>
</cp:coreProperties>
</file>